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07/05/2019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</a:t>
            </a:r>
            <a:r>
              <a:rPr lang="es-MX" sz="1200" smtClean="0">
                <a:latin typeface="Candara" panose="020E0502030303020204" pitchFamily="34" charset="0"/>
              </a:rPr>
              <a:t>07 mayo </a:t>
            </a:r>
            <a:r>
              <a:rPr lang="es-MX" sz="1200" dirty="0" smtClean="0">
                <a:latin typeface="Candara" panose="020E0502030303020204" pitchFamily="34" charset="0"/>
              </a:rPr>
              <a:t>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17430" y="954854"/>
            <a:ext cx="72508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de conclusión del mes 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Abril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latin typeface="Corbel" panose="020B0503020204020204" pitchFamily="34" charset="0"/>
              </a:rPr>
              <a:t>promovieron licencias por el personal adscrito al</a:t>
            </a:r>
            <a:endParaRPr lang="es-ES" sz="3200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Tribunal de Conciliación y Arbitraje del Poder Judicial del Estado de Coahuila de Zaragoza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59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Candara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62</cp:revision>
  <dcterms:created xsi:type="dcterms:W3CDTF">2017-10-16T15:52:26Z</dcterms:created>
  <dcterms:modified xsi:type="dcterms:W3CDTF">2019-05-07T15:12:36Z</dcterms:modified>
</cp:coreProperties>
</file>